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74" r:id="rId4"/>
    <p:sldId id="275" r:id="rId5"/>
    <p:sldId id="276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63" r:id="rId15"/>
    <p:sldId id="256" r:id="rId16"/>
    <p:sldId id="257" r:id="rId17"/>
    <p:sldId id="259" r:id="rId18"/>
    <p:sldId id="258" r:id="rId19"/>
    <p:sldId id="260" r:id="rId20"/>
    <p:sldId id="261" r:id="rId21"/>
    <p:sldId id="262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 Aditya Devulapalli" initials="SAD" lastIdx="1" clrIdx="0">
    <p:extLst>
      <p:ext uri="{19B8F6BF-5375-455C-9EA6-DF929625EA0E}">
        <p15:presenceInfo xmlns:p15="http://schemas.microsoft.com/office/powerpoint/2012/main" userId="bc6dd449415a1d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12:55:06.905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2626-58C3-42B1-98D2-49ACAA8ED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3309F-71DE-4C19-9B36-1C1EA2EEB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E3D76-7FD5-40FA-B4A2-940382F5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1C9C0-8F8A-4411-99A2-13230A15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F92D8-A2B7-4CAA-A453-766D41E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97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824C-B312-4963-91EF-B2CA401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A66CB-E604-46C9-9A0C-63BD4BCAA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4F9AB-DC4D-4861-961E-298C84493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F3E9-12CA-4616-94CD-AACB2771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65D9A-971F-4559-8575-184C28CD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57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BDF3A-075A-4054-AA38-15139A296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F4497-591F-462C-BB84-A25C8BC2C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4A12D-1427-468F-9B1A-2F0058AE9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F7BD4-0C05-4137-A3A6-1F9D21C8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E7641-53FB-484B-81DC-435C1014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0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F4C3-F2FA-44CF-BFAA-BBF34FDB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C8F61-446D-451D-97AA-4B8E07CDF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04878-6167-4DA4-AF2D-6D743BB1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CB7EF-EDAA-4673-82F9-04533A409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560BD-D48C-4EDD-8959-9AE709C3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78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E596-590A-41AC-ABD0-E99225DA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4A4C3-73C5-4C77-8EDE-5E76AEF3B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4567B-6F60-48E5-9791-D80419E0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2F3E7-8F47-4439-9EA0-661E00BD9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5EAD7-F35D-4084-9F82-FBD0D4B6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34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2003-C781-4E6A-A6BA-D95FD5BC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4A895-E759-4752-8F38-169382FC3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48B3C-367E-44BA-AE79-58EF24223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6B13C-62EA-42C5-8B74-9C1CEFC8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88C2F-80DB-4EE7-8F6C-975E8E23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DEEA6-B4FC-4758-A4E9-67196F4A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67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32E0-5652-43E8-8B7D-96936193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D7F86-1DDA-4628-A74A-8C63F8CA9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CE1F8-5EA6-4256-AC12-7CD3CB6BC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26FC5-91F8-444A-A471-8343EB056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3D92E-FF1E-4BEF-985D-089353FB2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0C7F95-37AC-4B90-BC36-E325308D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E2E4ED-E134-44F4-B63C-5EED670C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709E9A-FF49-4E1E-A32C-B2A931DEB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49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39D6-92C6-408C-8784-D50BF742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8EC4E-EB76-42FB-BFF3-958A2BAC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8DAEE-80BD-465D-8D97-7AA08311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2A187-8500-49F9-A02B-5F6FFB44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97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29B267-3401-43B5-A865-2065C8E8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A6D67-31E9-4E18-B956-C0C4DAB6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FC1DA-6258-4A1B-B51C-C61B72E8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68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3F93-3013-4C01-A9AB-1EADA57F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C77F1-13C2-469D-9FF7-52F94820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C1679-14F9-4CBF-8281-4C24C5D96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E560F-D82A-434B-991B-22008D6E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AEF34-5747-48D5-BC60-5A5AC0B2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E1FB7-AB0C-4933-936E-0B16906B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80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BB6B-FFB4-41C8-80A4-780DCEF7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0C7CB-5EF0-4F2E-9ADA-7815EC213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F5D5E-CEF6-4AE4-9910-6D0BC253B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EB1D0-360F-4589-8552-0A4277E7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603C1-530E-40BC-A5D3-A22B0EFF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D5CB8-B641-401F-9339-01992714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15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30F982-B40F-4712-A9A8-37F9B8F2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5C36A-2B6D-40EC-A84F-5EBADD86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C5D71-6B3E-4C82-9601-C74323D03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7DF42-D82C-4FA5-BAF3-3586ED68247D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448EC-45C5-425B-9CAC-DEB0F8375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D0938-4B17-4C4B-A66B-BAC250C1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4382-3BFB-422F-97D7-0DC14B974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100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2517D7-EF35-4687-9236-D56B2680AE6A}"/>
              </a:ext>
            </a:extLst>
          </p:cNvPr>
          <p:cNvSpPr txBox="1"/>
          <p:nvPr/>
        </p:nvSpPr>
        <p:spPr>
          <a:xfrm>
            <a:off x="3881293" y="2367171"/>
            <a:ext cx="44294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dirty="0"/>
              <a:t>CSS</a:t>
            </a:r>
          </a:p>
          <a:p>
            <a:r>
              <a:rPr lang="en-IN" sz="6600" dirty="0"/>
              <a:t>TRANSITION</a:t>
            </a:r>
          </a:p>
        </p:txBody>
      </p:sp>
    </p:spTree>
    <p:extLst>
      <p:ext uri="{BB962C8B-B14F-4D97-AF65-F5344CB8AC3E}">
        <p14:creationId xmlns:p14="http://schemas.microsoft.com/office/powerpoint/2010/main" val="221575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609D9-377C-4DB3-ACCD-5068EBA61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50" y="0"/>
            <a:ext cx="6271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8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25C68-0EB9-4541-AC8D-8C6D71D5E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84" y="0"/>
            <a:ext cx="6418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8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6BB50-AA61-438A-A45E-383DF9BBC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32" y="0"/>
            <a:ext cx="6346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08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B78E9-AF3F-495C-BDDD-A7ED2C80E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73" y="0"/>
            <a:ext cx="732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74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128FB-BF02-4383-B38A-8CBECDAA72F1}"/>
              </a:ext>
            </a:extLst>
          </p:cNvPr>
          <p:cNvSpPr txBox="1"/>
          <p:nvPr/>
        </p:nvSpPr>
        <p:spPr>
          <a:xfrm>
            <a:off x="3230600" y="2367171"/>
            <a:ext cx="573080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dirty="0"/>
              <a:t>CSS</a:t>
            </a:r>
          </a:p>
          <a:p>
            <a:r>
              <a:rPr lang="en-IN" sz="6600" dirty="0"/>
              <a:t>MEDIA QUERIES</a:t>
            </a:r>
          </a:p>
        </p:txBody>
      </p:sp>
    </p:spTree>
    <p:extLst>
      <p:ext uri="{BB962C8B-B14F-4D97-AF65-F5344CB8AC3E}">
        <p14:creationId xmlns:p14="http://schemas.microsoft.com/office/powerpoint/2010/main" val="121097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93180F-397C-40CF-AAA3-46D181EA4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43" y="0"/>
            <a:ext cx="6708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16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8C17B-4F31-4333-9A4A-8E6FBCCA9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63" y="0"/>
            <a:ext cx="64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63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35FDA-0A8B-4A2B-9FA4-9B289E5B9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11" y="0"/>
            <a:ext cx="7176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0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DDA57-7C08-41CD-8BBE-B3C2A50A6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00" y="0"/>
            <a:ext cx="765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01607-D8CC-481B-A9A5-01D8A4F31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4" y="0"/>
            <a:ext cx="7282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8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73122-9A9F-4EE8-B9EC-604692714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76212"/>
            <a:ext cx="102870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3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DD63D-8B11-46AB-B78E-2BDD9AB77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05" y="0"/>
            <a:ext cx="6401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0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55EFFD-87D4-4A35-BC66-2C6C1A297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10" y="0"/>
            <a:ext cx="9189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02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128FB-BF02-4383-B38A-8CBECDAA72F1}"/>
              </a:ext>
            </a:extLst>
          </p:cNvPr>
          <p:cNvSpPr txBox="1"/>
          <p:nvPr/>
        </p:nvSpPr>
        <p:spPr>
          <a:xfrm>
            <a:off x="5139649" y="2367171"/>
            <a:ext cx="191270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dirty="0"/>
              <a:t>CSS</a:t>
            </a:r>
          </a:p>
          <a:p>
            <a:r>
              <a:rPr lang="en-IN" sz="6600" dirty="0"/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164218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37A1A-F068-4CAE-B0C1-6AC2DA6B7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92" y="0"/>
            <a:ext cx="6203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59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9E90F-C749-4E74-AF0B-A511881C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00" y="0"/>
            <a:ext cx="6423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00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056DE-1AC0-41AC-B5A0-8EDC3C01C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9" y="0"/>
            <a:ext cx="6446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04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70EFD-48A5-4A3A-B858-E8DFFDF4B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11" y="0"/>
            <a:ext cx="6352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3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0C55B-AF1C-424B-ABF8-231C4117F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55" y="0"/>
            <a:ext cx="6721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93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C400E-FDA0-4A45-85C3-1B3654DD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0"/>
            <a:ext cx="648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7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F25B9-93B6-4765-8751-A7AC8BB5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35" y="0"/>
            <a:ext cx="7667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8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BF46D-7291-4559-8A35-5F6FB5DF6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50" y="0"/>
            <a:ext cx="8175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0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BB8F3-FA88-47E8-8129-F5C12ECD1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85" y="0"/>
            <a:ext cx="8331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3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E29BC8-0ADA-4215-B969-5512FCB1A796}"/>
              </a:ext>
            </a:extLst>
          </p:cNvPr>
          <p:cNvSpPr txBox="1"/>
          <p:nvPr/>
        </p:nvSpPr>
        <p:spPr>
          <a:xfrm>
            <a:off x="3938393" y="2367171"/>
            <a:ext cx="43152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dirty="0"/>
              <a:t>CSS</a:t>
            </a:r>
          </a:p>
          <a:p>
            <a:r>
              <a:rPr lang="en-IN" sz="6600" dirty="0"/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18001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2D389-A63D-4796-A212-24E1EBC4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593" y="0"/>
            <a:ext cx="7318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07D9F2-7E08-4201-9DA0-911D04B8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58" y="0"/>
            <a:ext cx="675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13164-6FBF-4AB9-8B02-0048A8AE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81" y="0"/>
            <a:ext cx="6463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73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</Words>
  <Application>Microsoft Office PowerPoint</Application>
  <PresentationFormat>Widescreen</PresentationFormat>
  <Paragraphs>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Aditya Devulapalli</dc:creator>
  <cp:lastModifiedBy>Sai Aditya Devulapalli</cp:lastModifiedBy>
  <cp:revision>5</cp:revision>
  <dcterms:created xsi:type="dcterms:W3CDTF">2021-05-19T07:21:05Z</dcterms:created>
  <dcterms:modified xsi:type="dcterms:W3CDTF">2021-05-22T13:42:21Z</dcterms:modified>
</cp:coreProperties>
</file>